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8" r:id="rId5"/>
    <p:sldId id="260" r:id="rId6"/>
    <p:sldId id="257" r:id="rId7"/>
    <p:sldId id="265" r:id="rId8"/>
    <p:sldId id="259" r:id="rId9"/>
    <p:sldId id="269" r:id="rId10"/>
    <p:sldId id="268" r:id="rId11"/>
    <p:sldId id="263" r:id="rId12"/>
    <p:sldId id="266" r:id="rId13"/>
    <p:sldId id="26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83"/>
    <p:restoredTop sz="94668"/>
  </p:normalViewPr>
  <p:slideViewPr>
    <p:cSldViewPr snapToGrid="0" snapToObjects="1">
      <p:cViewPr varScale="1">
        <p:scale>
          <a:sx n="81" d="100"/>
          <a:sy n="81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8593-ED66-FF41-AA7F-F2CB89E08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24B8D-20DB-0147-B318-9E7F49F2F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A66E5-72DA-8244-828A-88BAA555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191FD-C73A-E248-B4DD-A7CAAABE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587E5-C0A8-8745-8A66-8A291862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48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D2AC-B90C-924F-8A01-CB228191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EB7FB-C389-064A-B3E6-B70F32E1B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1819-4821-C345-BC15-8B4333F2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5C0F-8F25-1B4A-B938-57CC6AAF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44DFA-6F5D-C840-BC32-AE2CFBD2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1AB3B1-75B2-5F46-9413-8041B0E37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B6992-B0AE-A549-8E0B-F2DB3405B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39509-5C41-5548-8C9B-1F939F82C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D1779-7B59-4B49-AB3B-5E947347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FBC0-579B-BB40-B83C-53E026CB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BBEE-31C6-5C48-A2E3-62830969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F624-83B4-AF42-A696-4F791C231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B25B5-8B10-4A48-B2BC-6DC544F0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13287-64F4-E444-9ABE-D51D4F1C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6D56E-F271-B84B-93AF-815936B6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29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CE6A-F618-6145-984A-280DAEBE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ED478-42F6-C246-AEFF-BFECB2401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BC87-0F99-254C-8E0B-1A0F555E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82B9-549F-D84F-B7FF-20CA2985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0AD81-3D33-F440-8C21-8770B2CC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DEAB-9C94-4B44-929A-62635080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FE09-B594-5E48-A691-3015B18B1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9B8BC-DC85-3C41-A8FF-DE9DA03C7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9146C-1239-D343-B71D-D191D70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03180-9F37-EC42-9BE1-B298871F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A6866-BCD7-8240-BE32-5A6901B4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8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A716-F4ED-B145-A749-2B1AA0BE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111BC-2FBA-EE40-81FC-A8010EBCC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9EBD5-3778-6A49-BEFD-22D395809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B5092-3518-6945-86CC-6BD2CB36C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BA3C5-1E88-6B4E-B5ED-540264AED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E29CB9-285B-2946-91C8-8BE8F4E7A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15A4E-06F4-4148-89C8-878A5269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1E796-61A8-8745-AAF8-032FE45F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CD2C-8EA2-974D-91A4-FCBB77C5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09472-FBC5-D347-A857-356F1FF1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6EFD7-74B2-F84A-885B-2729DB7E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9BC99-352D-FA4D-BA41-9993EACE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58B67-49A8-4345-86E2-96242FE5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DECF5-14D2-7B4E-B100-006E8C19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FEDE1-DA43-5C46-AC49-50BD6D88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0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9D9-E4D4-AD4C-A651-C3DD22E4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BBB2-2D7B-A249-801A-BFE4737B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B76C8-BBE4-8E43-B3DC-9556F99B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B1058-C486-414B-A7AE-9E22F54F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2C310-B1DB-A54F-ACB3-39BC18AC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B57D3-67FE-264C-80BF-48F3EC42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4E91-8055-6543-890E-215EB370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4F2B8-B05B-A745-B658-3AC8AA5D7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A3600-906E-BF4F-8ABC-DE914928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31354-027B-714A-81EF-9D61B1E7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38331-763A-B542-9E39-2F032A0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1CD00-A7DB-A546-B76D-3D0AD8AF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7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AC8B3-437D-E844-B86E-8A586083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5D1F8-37A8-3949-B726-1B18E0837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EDA8-AABA-0F4E-92EC-9D3ED3442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DD333-121C-CC4A-9279-28EF1E5754C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BEAB-9EDB-1843-8C5A-C9070C4F2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DB67-05C3-2B48-8EE2-493E9282A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5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5BA5-F29E-E840-B11B-1EDAA4310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F150F-E9F7-3C41-B0E2-29FF2E03B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819D-0830-2640-A967-8873583A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ED3F6-954E-D14E-BFDC-CA4A23AB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280/810 plots left to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5D066-6667-B347-BB12-CF596025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90" y="3121343"/>
            <a:ext cx="7708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985D-3DC7-FE40-904C-6EB04237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1BD7-B6E9-5F43-A9F7-90DF0C865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Finish regional validation section</a:t>
            </a:r>
          </a:p>
          <a:p>
            <a:r>
              <a:rPr lang="en-US" dirty="0"/>
              <a:t>Finalize comparisons with </a:t>
            </a:r>
            <a:r>
              <a:rPr lang="en-US" dirty="0" err="1"/>
              <a:t>Bastin</a:t>
            </a:r>
            <a:endParaRPr lang="en-US" dirty="0"/>
          </a:p>
          <a:p>
            <a:r>
              <a:rPr lang="en-US" dirty="0"/>
              <a:t>Rewrite results section</a:t>
            </a:r>
          </a:p>
          <a:p>
            <a:r>
              <a:rPr lang="en-US" dirty="0"/>
              <a:t>Write discussion section</a:t>
            </a:r>
          </a:p>
          <a:p>
            <a:r>
              <a:rPr lang="en-US" dirty="0"/>
              <a:t>Create a python script to recreate all results</a:t>
            </a:r>
          </a:p>
          <a:p>
            <a:r>
              <a:rPr lang="en-US" dirty="0"/>
              <a:t>Submit paper</a:t>
            </a:r>
          </a:p>
          <a:p>
            <a:r>
              <a:rPr lang="en-US" dirty="0"/>
              <a:t>Hold a brownbag</a:t>
            </a:r>
          </a:p>
          <a:p>
            <a:r>
              <a:rPr lang="en-US" dirty="0"/>
              <a:t>Landscape engagement</a:t>
            </a:r>
          </a:p>
        </p:txBody>
      </p:sp>
    </p:spTree>
    <p:extLst>
      <p:ext uri="{BB962C8B-B14F-4D97-AF65-F5344CB8AC3E}">
        <p14:creationId xmlns:p14="http://schemas.microsoft.com/office/powerpoint/2010/main" val="105017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FDCD-7D48-0046-963E-2695273B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C59F-1D56-9343-8C78-B58DA192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F2B9E-35A8-224B-B46A-193106F9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375"/>
            <a:ext cx="12192000" cy="21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2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A0A7-F44C-194B-A9E7-C032338F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C991D-6AC3-614C-8E66-CA6B5AF9B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D3A74-D788-4249-9BE4-0959EA5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66" y="0"/>
            <a:ext cx="3880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2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E2F8-0673-A148-B886-0097F1CA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1695760-3D87-0941-9333-0B22A1974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5083407"/>
              </p:ext>
            </p:extLst>
          </p:nvPr>
        </p:nvGraphicFramePr>
        <p:xfrm>
          <a:off x="586740" y="148208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Landscape impact (how to measure? Quality &gt; Quantity)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1 landscape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2 landscapes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3+ landscapes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3D4A2602-EDB3-554E-96C3-803A7751EE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718354"/>
              </p:ext>
            </p:extLst>
          </p:nvPr>
        </p:nvGraphicFramePr>
        <p:xfrm>
          <a:off x="586740" y="296544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Mainstreaming innovations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Research projects used to fulfill other grants and deliverables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Research projects used by IOs (</a:t>
                      </a:r>
                      <a:r>
                        <a:rPr lang="en-US" dirty="0" err="1"/>
                        <a:t>india</a:t>
                      </a:r>
                      <a:r>
                        <a:rPr lang="en-US" dirty="0"/>
                        <a:t>, Kenya, brazil)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Research projects used to make other outputs (land use maps) for landscape stakeholders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7A5B651-64A9-3B43-9200-80F64088B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3210393"/>
              </p:ext>
            </p:extLst>
          </p:nvPr>
        </p:nvGraphicFramePr>
        <p:xfrm>
          <a:off x="586740" y="444880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Teamwork (wordsmith 5)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3 -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Regularly convene with &gt;= 3 landscapes or projects to involve team members in research 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4 - Work with team members to develop research projects into useable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Significantly involve other team members in design and implementation of research projects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9C20396-D03D-FA41-A58C-8724843DCA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0925220"/>
              </p:ext>
            </p:extLst>
          </p:nvPr>
        </p:nvGraphicFramePr>
        <p:xfrm>
          <a:off x="586740" y="14224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management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advise AI projects across WRI, review with X publications in </a:t>
                      </a:r>
                      <a:r>
                        <a:rPr lang="en-US" dirty="0" err="1"/>
                        <a:t>s&amp;r</a:t>
                      </a:r>
                      <a:r>
                        <a:rPr lang="en-US" dirty="0"/>
                        <a:t>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work with IOs to provide advice and expertise in AI projects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standardize AI project design across WRI through data lab, </a:t>
                      </a:r>
                      <a:r>
                        <a:rPr lang="en-US" dirty="0" err="1"/>
                        <a:t>github</a:t>
                      </a:r>
                      <a:r>
                        <a:rPr lang="en-US" dirty="0"/>
                        <a:t>, IOs – API manager CTO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78CD927B-FF27-4B4F-A528-76501979BA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928291"/>
              </p:ext>
            </p:extLst>
          </p:nvPr>
        </p:nvGraphicFramePr>
        <p:xfrm>
          <a:off x="586740" y="593216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Publications </a:t>
                      </a:r>
                      <a:r>
                        <a:rPr lang="en-US"/>
                        <a:t>– X (</a:t>
                      </a:r>
                      <a:r>
                        <a:rPr lang="en-US" dirty="0"/>
                        <a:t>Restoration Mapper, Rod/Crystal, BBB2 Blog, GDELT)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Publication and blog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Three publications or blog posts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Three publications or blog posts, at least one in a high impact journal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4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9A91-117F-294D-A83E-C14CD59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597C1-1386-504B-B976-A72DD78D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CEE0E-517E-E44D-8E34-18D7AD89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91" y="0"/>
            <a:ext cx="1111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0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1422-F2AF-1B44-B373-6DDD9098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0876-D83E-4A4E-8009-1F10FA854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BB38B-2805-424B-B1A7-81EC70A0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2" y="0"/>
            <a:ext cx="11167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D123-2BBB-554F-92CF-CD458D98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3A96-282A-264E-8CE8-4B4183BC9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89315-6975-5444-AD4C-B232C8C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263"/>
            <a:ext cx="12192000" cy="38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8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8011-E7CB-3046-8705-43CC2E9B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C57C2-216B-D94E-B69E-4ABD52317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8A9B1-755E-594D-90B8-831F897F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610" y="0"/>
            <a:ext cx="58298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C217E-0C14-DF48-A87A-329F6ACC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8" y="1690688"/>
            <a:ext cx="5850842" cy="39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50EE-CEC1-0343-A5E0-20B4D325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26BBE8-20C2-CB4F-B00B-110D80852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21934-CA1A-1245-9D1C-457055AF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79400"/>
            <a:ext cx="72009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2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13A9-EC82-9F45-9A04-41DA44AD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AD3E30B-1CAF-3044-B294-D65F5B326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127" y="3066009"/>
            <a:ext cx="6971058" cy="3663362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59A79BD-D9B6-F845-ABCD-7F1F9294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58" y="0"/>
            <a:ext cx="6420275" cy="306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3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0588-0749-3B43-BAAF-02B72CA4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6C3AD-D90B-BB47-94FB-1900CC85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264AE-5485-5A44-8643-84B3F766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13" y="0"/>
            <a:ext cx="9664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7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7AC8-8521-1A44-87B7-0D3930BC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hoto, different, colorful, green&#10;&#10;Description automatically generated">
            <a:extLst>
              <a:ext uri="{FF2B5EF4-FFF2-40B4-BE49-F238E27FC236}">
                <a16:creationId xmlns:a16="http://schemas.microsoft.com/office/drawing/2014/main" id="{6C5CBC50-C8F4-9747-8CAB-67A819E3F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0046" y="332068"/>
            <a:ext cx="5635454" cy="6525932"/>
          </a:xfrm>
        </p:spPr>
      </p:pic>
    </p:spTree>
    <p:extLst>
      <p:ext uri="{BB962C8B-B14F-4D97-AF65-F5344CB8AC3E}">
        <p14:creationId xmlns:p14="http://schemas.microsoft.com/office/powerpoint/2010/main" val="1437565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253</Words>
  <Application>Microsoft Macintosh PowerPoint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do list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14</cp:revision>
  <dcterms:created xsi:type="dcterms:W3CDTF">2020-04-20T14:47:48Z</dcterms:created>
  <dcterms:modified xsi:type="dcterms:W3CDTF">2020-04-29T14:35:59Z</dcterms:modified>
</cp:coreProperties>
</file>